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5" r:id="rId9"/>
    <p:sldId id="264" r:id="rId10"/>
    <p:sldId id="263" r:id="rId11"/>
    <p:sldId id="268" r:id="rId12"/>
    <p:sldId id="270" r:id="rId13"/>
    <p:sldId id="267" r:id="rId14"/>
    <p:sldId id="269" r:id="rId15"/>
    <p:sldId id="271" r:id="rId16"/>
    <p:sldId id="285" r:id="rId17"/>
    <p:sldId id="283" r:id="rId18"/>
    <p:sldId id="284" r:id="rId19"/>
    <p:sldId id="282" r:id="rId20"/>
    <p:sldId id="28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36D92-0CD2-4EE1-BF1D-3F512B365E9A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ED762-3429-4748-8257-602E07E09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50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39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3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9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23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0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6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2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9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5D9E5-248A-4CA5-B45B-9A603FEB49CC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59825"/>
          </a:xfrm>
        </p:spPr>
        <p:txBody>
          <a:bodyPr/>
          <a:lstStyle/>
          <a:p>
            <a:r>
              <a:rPr lang="ko-KR" altLang="en-US" dirty="0" smtClean="0"/>
              <a:t>가제</a:t>
            </a:r>
            <a:r>
              <a:rPr lang="en-US" altLang="ko-KR" dirty="0" smtClean="0"/>
              <a:t>: LOL</a:t>
            </a:r>
            <a:r>
              <a:rPr lang="ko-KR" altLang="en-US" dirty="0" smtClean="0"/>
              <a:t> </a:t>
            </a:r>
            <a:r>
              <a:rPr lang="en-US" altLang="ko-KR" dirty="0"/>
              <a:t>M</a:t>
            </a:r>
            <a:r>
              <a:rPr lang="en-US" altLang="ko-KR" dirty="0" smtClean="0"/>
              <a:t>anager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 컨셉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전체적인 게임 흐름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21" y="2165696"/>
            <a:ext cx="7074601" cy="41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7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챔프</a:t>
            </a:r>
            <a:r>
              <a:rPr lang="ko-KR" altLang="en-US" dirty="0"/>
              <a:t> </a:t>
            </a:r>
            <a:r>
              <a:rPr lang="ko-KR" altLang="en-US" dirty="0" smtClean="0"/>
              <a:t>성능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087100" cy="4351338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로밍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err="1" smtClean="0"/>
              <a:t>한타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라인전</a:t>
            </a:r>
            <a:r>
              <a:rPr lang="ko-KR" altLang="en-US" dirty="0" smtClean="0"/>
              <a:t> 상성이 좋으면 </a:t>
            </a:r>
            <a:r>
              <a:rPr lang="en-US" altLang="ko-KR" dirty="0" smtClean="0"/>
              <a:t>15%</a:t>
            </a:r>
            <a:r>
              <a:rPr lang="ko-KR" altLang="en-US" dirty="0" smtClean="0"/>
              <a:t>증가 안좋으면 </a:t>
            </a:r>
            <a:r>
              <a:rPr lang="en-US" altLang="ko-KR" dirty="0" smtClean="0"/>
              <a:t>5% </a:t>
            </a:r>
            <a:r>
              <a:rPr lang="ko-KR" altLang="en-US" dirty="0" smtClean="0"/>
              <a:t>증가로 증감 시키기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1087" r="58209" b="40998"/>
          <a:stretch/>
        </p:blipFill>
        <p:spPr>
          <a:xfrm>
            <a:off x="1159586" y="2259600"/>
            <a:ext cx="684688" cy="66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3931" t="41086" r="3435" b="40309"/>
          <a:stretch/>
        </p:blipFill>
        <p:spPr>
          <a:xfrm>
            <a:off x="1159586" y="3270964"/>
            <a:ext cx="698500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82684" r="58777"/>
          <a:stretch/>
        </p:blipFill>
        <p:spPr>
          <a:xfrm>
            <a:off x="1159586" y="4365339"/>
            <a:ext cx="675372" cy="6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3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087100" cy="4351338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로밍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err="1" smtClean="0"/>
              <a:t>한타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각각의 챔피언 상성을 보여주는 표를 보여주면 어떨까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1087" r="58209" b="40998"/>
          <a:stretch/>
        </p:blipFill>
        <p:spPr>
          <a:xfrm>
            <a:off x="1159586" y="2259600"/>
            <a:ext cx="684688" cy="66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3931" t="41086" r="3435" b="40309"/>
          <a:stretch/>
        </p:blipFill>
        <p:spPr>
          <a:xfrm>
            <a:off x="1159586" y="3270964"/>
            <a:ext cx="698500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82684" r="58777"/>
          <a:stretch/>
        </p:blipFill>
        <p:spPr>
          <a:xfrm>
            <a:off x="1159586" y="4365339"/>
            <a:ext cx="675372" cy="63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61" y="2916381"/>
            <a:ext cx="5715375" cy="9064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9" y="1978992"/>
            <a:ext cx="5705851" cy="9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퀘스트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8026"/>
            <a:ext cx="5210592" cy="2384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208" y="5869542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퀘스트와 출석으로 게임내 재화를 주어 선수 육성이 가능하게 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01" y="2059462"/>
            <a:ext cx="4568728" cy="316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뽑기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61000" y="1825625"/>
            <a:ext cx="6464300" cy="4351338"/>
          </a:xfrm>
        </p:spPr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로밍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err="1" smtClean="0"/>
              <a:t>한타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챔피언 한 개만 등장하도록 하고 </a:t>
            </a:r>
            <a:r>
              <a:rPr lang="ko-KR" altLang="en-US" dirty="0" err="1" smtClean="0"/>
              <a:t>중복시</a:t>
            </a:r>
            <a:r>
              <a:rPr lang="ko-KR" altLang="en-US" dirty="0" smtClean="0"/>
              <a:t> 챔피언 숙련도로 전환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1087" r="58209" b="40998"/>
          <a:stretch/>
        </p:blipFill>
        <p:spPr>
          <a:xfrm>
            <a:off x="5820486" y="2051188"/>
            <a:ext cx="684688" cy="66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3931" t="41086" r="3435" b="40309"/>
          <a:stretch/>
        </p:blipFill>
        <p:spPr>
          <a:xfrm>
            <a:off x="5820486" y="3062552"/>
            <a:ext cx="698500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82684" r="58777"/>
          <a:stretch/>
        </p:blipFill>
        <p:spPr>
          <a:xfrm>
            <a:off x="5820486" y="4156927"/>
            <a:ext cx="675372" cy="63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7" y="1403488"/>
            <a:ext cx="5115639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0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수익</a:t>
            </a:r>
            <a:r>
              <a:rPr lang="en-US" altLang="ko-KR" dirty="0" smtClean="0"/>
              <a:t>(</a:t>
            </a:r>
            <a:r>
              <a:rPr lang="ko-KR" altLang="en-US" dirty="0" smtClean="0"/>
              <a:t>광고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하루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 뽑기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광고 </a:t>
            </a:r>
            <a:r>
              <a:rPr lang="ko-KR" altLang="en-US" dirty="0" err="1" smtClean="0"/>
              <a:t>볼때마다</a:t>
            </a:r>
            <a:r>
              <a:rPr lang="ko-KR" altLang="en-US" dirty="0" smtClean="0"/>
              <a:t> 뽑기 가능하게 함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게임내 재화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선수 </a:t>
            </a:r>
            <a:r>
              <a:rPr lang="ko-KR" altLang="en-US" dirty="0" err="1" smtClean="0"/>
              <a:t>육성용</a:t>
            </a:r>
            <a:r>
              <a:rPr lang="ko-KR" altLang="en-US" dirty="0" smtClean="0"/>
              <a:t> 자금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챔피언 숙련도 경험치</a:t>
            </a:r>
            <a:endParaRPr lang="en-US" altLang="ko-KR" dirty="0" smtClean="0"/>
          </a:p>
          <a:p>
            <a:r>
              <a:rPr lang="ko-KR" altLang="en-US" dirty="0" smtClean="0"/>
              <a:t>빠른 게임 </a:t>
            </a:r>
            <a:r>
              <a:rPr lang="ko-KR" altLang="en-US" dirty="0" err="1" smtClean="0"/>
              <a:t>스킵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게임의 빠른 진행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가지 정도</a:t>
            </a:r>
            <a:r>
              <a:rPr lang="en-US" altLang="ko-KR" dirty="0" smtClean="0"/>
              <a:t>? </a:t>
            </a:r>
            <a:r>
              <a:rPr lang="ko-KR" altLang="en-US" dirty="0" smtClean="0"/>
              <a:t>생각해봤음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12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메뉴</a:t>
            </a:r>
            <a:r>
              <a:rPr lang="en-US" altLang="ko-KR" dirty="0" smtClean="0"/>
              <a:t>-</a:t>
            </a:r>
            <a:r>
              <a:rPr lang="ko-KR" altLang="en-US" dirty="0" smtClean="0"/>
              <a:t>선수단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1688"/>
            <a:ext cx="578478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3225" y="1761688"/>
            <a:ext cx="4976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선수들의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포지션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경기력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컨디션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총 </a:t>
            </a:r>
            <a:r>
              <a:rPr lang="en-US" altLang="ko-KR" dirty="0" err="1" smtClean="0"/>
              <a:t>kda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저번 경기 </a:t>
            </a:r>
            <a:r>
              <a:rPr lang="en-US" altLang="ko-KR" dirty="0" err="1" smtClean="0"/>
              <a:t>kda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선수들의 포지션 변경도 가능하게 할까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후보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명까지도 넣을까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그러면 엔트리의 변동이 많아져서 관리하는 느낌이 </a:t>
            </a:r>
            <a:r>
              <a:rPr lang="ko-KR" altLang="en-US" dirty="0" err="1" smtClean="0"/>
              <a:t>들거</a:t>
            </a:r>
            <a:r>
              <a:rPr lang="ko-KR" altLang="en-US" dirty="0" smtClean="0"/>
              <a:t> 같은데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595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메뉴</a:t>
            </a:r>
            <a:r>
              <a:rPr lang="en-US" altLang="ko-KR" dirty="0" smtClean="0"/>
              <a:t>-</a:t>
            </a:r>
            <a:r>
              <a:rPr lang="ko-KR" altLang="en-US" dirty="0" smtClean="0"/>
              <a:t>세력 구도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79" y="1528170"/>
            <a:ext cx="5815021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0132" y="1528170"/>
            <a:ext cx="589186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 결속력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감독 지지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팀 결속력</a:t>
            </a:r>
            <a:r>
              <a:rPr lang="en-US" altLang="ko-KR" dirty="0" smtClean="0"/>
              <a:t>: 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팀의 상승 효과</a:t>
            </a:r>
            <a:endParaRPr lang="en-US" altLang="ko-KR" dirty="0" smtClean="0"/>
          </a:p>
          <a:p>
            <a:r>
              <a:rPr lang="ko-KR" altLang="en-US" dirty="0" smtClean="0"/>
              <a:t>경기 중 선수의 위치 선정이 좋아졌습니다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경기 중 선수의 상황 판단이 좋아졌습니다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경기 중 선수의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능력이 좋아졌습니다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2.  </a:t>
            </a:r>
            <a:r>
              <a:rPr lang="ko-KR" altLang="en-US" dirty="0" smtClean="0"/>
              <a:t>팀의 하강 효과</a:t>
            </a:r>
            <a:endParaRPr lang="en-US" altLang="ko-KR" dirty="0" smtClean="0"/>
          </a:p>
          <a:p>
            <a:r>
              <a:rPr lang="ko-KR" altLang="en-US" dirty="0"/>
              <a:t>경기 중 선수의 위치 선정이 </a:t>
            </a:r>
            <a:r>
              <a:rPr lang="ko-KR" altLang="en-US" dirty="0" smtClean="0"/>
              <a:t>나빠졌습니다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경기 중 선수의 상황 판단이 </a:t>
            </a:r>
            <a:r>
              <a:rPr lang="ko-KR" altLang="en-US" dirty="0" smtClean="0"/>
              <a:t>나빠졌습니다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경기 중 선수의 </a:t>
            </a:r>
            <a:r>
              <a:rPr lang="ko-KR" altLang="en-US" dirty="0" err="1"/>
              <a:t>라인전</a:t>
            </a:r>
            <a:r>
              <a:rPr lang="ko-KR" altLang="en-US" dirty="0"/>
              <a:t> 능력이 </a:t>
            </a:r>
            <a:r>
              <a:rPr lang="ko-KR" altLang="en-US" dirty="0" smtClean="0"/>
              <a:t>나빠졌습니다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감독 지지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선수가 감독에 대한 불만이 없으면 </a:t>
            </a:r>
            <a:r>
              <a:rPr lang="ko-KR" altLang="en-US" dirty="0" err="1" smtClean="0"/>
              <a:t>능력치</a:t>
            </a:r>
            <a:r>
              <a:rPr lang="ko-KR" altLang="en-US" dirty="0" smtClean="0"/>
              <a:t> 약간 상승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불만이 있으면 </a:t>
            </a:r>
            <a:r>
              <a:rPr lang="ko-KR" altLang="en-US" dirty="0" err="1" smtClean="0"/>
              <a:t>능력치</a:t>
            </a:r>
            <a:r>
              <a:rPr lang="ko-KR" altLang="en-US" dirty="0" smtClean="0"/>
              <a:t> 약간 하강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주장을 선임하면서 얻는 </a:t>
            </a:r>
            <a:r>
              <a:rPr lang="ko-KR" altLang="en-US" dirty="0" err="1" smtClean="0"/>
              <a:t>능력치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라인전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cs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오브젝트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포지션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635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메뉴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158" y="1690688"/>
            <a:ext cx="583215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8950" y="1838325"/>
            <a:ext cx="535114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선수 포지션 설정 및 게임 </a:t>
            </a:r>
            <a:r>
              <a:rPr lang="ko-KR" altLang="en-US" dirty="0" err="1" smtClean="0"/>
              <a:t>진행시</a:t>
            </a:r>
            <a:r>
              <a:rPr lang="ko-KR" altLang="en-US" dirty="0" smtClean="0"/>
              <a:t> 전술 유형 설정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기본으로 설정하는 전술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ko-KR" altLang="en-US" dirty="0" err="1"/>
              <a:t>라인전</a:t>
            </a:r>
            <a:r>
              <a:rPr lang="ko-KR" altLang="en-US" dirty="0"/>
              <a:t> 중시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오브젝트 중시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한타</a:t>
            </a:r>
            <a:r>
              <a:rPr lang="en-US" altLang="ko-KR" dirty="0"/>
              <a:t> </a:t>
            </a:r>
            <a:r>
              <a:rPr lang="ko-KR" altLang="en-US" dirty="0"/>
              <a:t>중시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포지션</a:t>
            </a:r>
            <a:r>
              <a:rPr lang="en-US" altLang="ko-KR" dirty="0"/>
              <a:t> </a:t>
            </a:r>
            <a:r>
              <a:rPr lang="ko-KR" altLang="en-US" dirty="0"/>
              <a:t>중시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운영 </a:t>
            </a:r>
            <a:r>
              <a:rPr lang="ko-KR" altLang="en-US" dirty="0" smtClean="0"/>
              <a:t>중시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게임 </a:t>
            </a:r>
            <a:r>
              <a:rPr lang="ko-KR" altLang="en-US" dirty="0" err="1" smtClean="0"/>
              <a:t>진행시</a:t>
            </a:r>
            <a:r>
              <a:rPr lang="ko-KR" altLang="en-US" dirty="0" smtClean="0"/>
              <a:t> 설정하는 전술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/>
              <a:t>게임 유리할 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게임 불리할 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게임 비등비등할 </a:t>
            </a:r>
            <a:r>
              <a:rPr lang="ko-KR" altLang="en-US" dirty="0" smtClean="0"/>
              <a:t>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가지 방식이 되었을 때 주로 하게 되는 전술 설정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0886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메뉴</a:t>
            </a:r>
            <a:r>
              <a:rPr lang="en-US" altLang="ko-KR" dirty="0" smtClean="0"/>
              <a:t>-</a:t>
            </a:r>
            <a:r>
              <a:rPr lang="ko-KR" altLang="en-US" dirty="0" smtClean="0"/>
              <a:t>스텝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963" y="1690688"/>
            <a:ext cx="580367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1300" y="1943100"/>
            <a:ext cx="460414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감독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수석 코치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멘탈</a:t>
            </a:r>
            <a:r>
              <a:rPr lang="ko-KR" altLang="en-US" dirty="0" smtClean="0"/>
              <a:t> 코치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전술 분석 코치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코치의 </a:t>
            </a:r>
            <a:r>
              <a:rPr lang="ko-KR" altLang="en-US" dirty="0" err="1" smtClean="0"/>
              <a:t>능력치를</a:t>
            </a:r>
            <a:r>
              <a:rPr lang="ko-KR" altLang="en-US" dirty="0" smtClean="0"/>
              <a:t> 부여해서 선수들에게 </a:t>
            </a:r>
            <a:endParaRPr lang="en-US" altLang="ko-KR" dirty="0" smtClean="0"/>
          </a:p>
          <a:p>
            <a:r>
              <a:rPr lang="ko-KR" altLang="en-US" dirty="0" smtClean="0"/>
              <a:t>영향을 주게 하는 것은 어떨까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401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메뉴</a:t>
            </a:r>
            <a:r>
              <a:rPr lang="en-US" altLang="ko-KR" dirty="0" smtClean="0"/>
              <a:t>-</a:t>
            </a:r>
            <a:r>
              <a:rPr lang="ko-KR" altLang="en-US" dirty="0" smtClean="0"/>
              <a:t>훈련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96" y="1690688"/>
            <a:ext cx="573790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81750" y="1690688"/>
            <a:ext cx="328166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경기가 없는 날 훈련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주요 훈련 전술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라인전</a:t>
            </a:r>
            <a:r>
              <a:rPr lang="ko-KR" altLang="en-US" dirty="0"/>
              <a:t> 중시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오브젝트 중시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한타</a:t>
            </a:r>
            <a:r>
              <a:rPr lang="en-US" altLang="ko-KR" dirty="0"/>
              <a:t> </a:t>
            </a:r>
            <a:r>
              <a:rPr lang="ko-KR" altLang="en-US" dirty="0"/>
              <a:t>중시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포지션</a:t>
            </a:r>
            <a:r>
              <a:rPr lang="en-US" altLang="ko-KR" dirty="0"/>
              <a:t> </a:t>
            </a:r>
            <a:r>
              <a:rPr lang="ko-KR" altLang="en-US" dirty="0"/>
              <a:t>중시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운영 </a:t>
            </a:r>
            <a:r>
              <a:rPr lang="ko-KR" altLang="en-US" dirty="0" smtClean="0"/>
              <a:t>중시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 smtClean="0"/>
              <a:t>선수 개개인 </a:t>
            </a:r>
            <a:r>
              <a:rPr lang="ko-KR" altLang="en-US" dirty="0" err="1" smtClean="0"/>
              <a:t>능력치</a:t>
            </a:r>
            <a:r>
              <a:rPr lang="ko-KR" altLang="en-US" dirty="0" smtClean="0"/>
              <a:t> 훈련 전술</a:t>
            </a:r>
            <a:endParaRPr lang="en-US" altLang="ko-KR" dirty="0" smtClean="0"/>
          </a:p>
          <a:p>
            <a:r>
              <a:rPr lang="en-US" altLang="ko-KR" dirty="0"/>
              <a:t>- </a:t>
            </a:r>
            <a:r>
              <a:rPr lang="ko-KR" altLang="en-US" dirty="0" err="1" smtClean="0"/>
              <a:t>라인전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smtClean="0"/>
              <a:t>오브젝트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한타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포지션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운영</a:t>
            </a:r>
            <a:endParaRPr lang="en-US" altLang="ko-KR" dirty="0"/>
          </a:p>
          <a:p>
            <a:r>
              <a:rPr lang="en-US" altLang="ko-KR" dirty="0" smtClean="0"/>
              <a:t>-  </a:t>
            </a:r>
            <a:r>
              <a:rPr lang="ko-KR" altLang="en-US" dirty="0" err="1" smtClean="0"/>
              <a:t>멘탈</a:t>
            </a:r>
            <a:r>
              <a:rPr lang="ko-KR" altLang="en-US" dirty="0" smtClean="0"/>
              <a:t> 케어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15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게임 시작</a:t>
            </a:r>
            <a:r>
              <a:rPr lang="en-US" altLang="ko-KR" dirty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4578"/>
          <a:stretch/>
        </p:blipFill>
        <p:spPr>
          <a:xfrm>
            <a:off x="7588646" y="2222501"/>
            <a:ext cx="4603356" cy="228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-1094" t="1135" r="1094" b="1"/>
          <a:stretch/>
        </p:blipFill>
        <p:spPr>
          <a:xfrm>
            <a:off x="7548454" y="4508500"/>
            <a:ext cx="4643546" cy="2349500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838200" y="1092200"/>
            <a:ext cx="5524500" cy="567689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 베이스는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하고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메뉴를 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선수단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 전력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구단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선수 </a:t>
            </a:r>
            <a:r>
              <a:rPr lang="ko-KR" altLang="en-US" dirty="0" err="1" smtClean="0"/>
              <a:t>스텟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컨디션 등등 추가 할 것 있으면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추가 할 것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롤챔스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느낌나게</a:t>
            </a:r>
            <a:r>
              <a:rPr lang="ko-KR" altLang="en-US" dirty="0" smtClean="0"/>
              <a:t> 저거를 배경으로 하면 어떨까 생각함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팀 마크 같은 것은 기본으로 줄 것인가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아니면 제작 하거나 따오게 </a:t>
            </a:r>
            <a:r>
              <a:rPr lang="ko-KR" altLang="en-US" dirty="0" err="1" smtClean="0"/>
              <a:t>할것인가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219" y="2222500"/>
            <a:ext cx="1095427" cy="4635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221" y="1908131"/>
            <a:ext cx="5698779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3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메뉴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주요 일정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1316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8975" y="1866900"/>
            <a:ext cx="4830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최근 일정 및 앞으로의 일정과 결과 보여주기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각각의 </a:t>
            </a:r>
            <a:r>
              <a:rPr lang="en-US" altLang="ko-KR" dirty="0" err="1" smtClean="0"/>
              <a:t>kda</a:t>
            </a:r>
            <a:r>
              <a:rPr lang="en-US" altLang="ko-KR" dirty="0"/>
              <a:t>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155" y="4801068"/>
            <a:ext cx="3496850" cy="153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8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메뉴</a:t>
            </a:r>
            <a:r>
              <a:rPr lang="en-US" altLang="ko-KR" dirty="0" smtClean="0"/>
              <a:t>- </a:t>
            </a:r>
            <a:r>
              <a:rPr lang="ko-KR" altLang="en-US" dirty="0" smtClean="0"/>
              <a:t>팀 관리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9238"/>
            <a:ext cx="5790452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1825" y="1690688"/>
            <a:ext cx="2300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감독 이름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주장 이름</a:t>
            </a:r>
            <a:endParaRPr lang="en-US" altLang="ko-KR" dirty="0" smtClean="0"/>
          </a:p>
          <a:p>
            <a:r>
              <a:rPr lang="ko-KR" altLang="en-US" dirty="0" err="1" smtClean="0"/>
              <a:t>년도별</a:t>
            </a:r>
            <a:r>
              <a:rPr lang="ko-KR" altLang="en-US" dirty="0" smtClean="0"/>
              <a:t> 랭크 위치</a:t>
            </a:r>
            <a:endParaRPr lang="en-US" altLang="ko-KR" dirty="0" smtClean="0"/>
          </a:p>
          <a:p>
            <a:r>
              <a:rPr lang="ko-KR" altLang="en-US" dirty="0" smtClean="0"/>
              <a:t>현재 랭크 </a:t>
            </a:r>
            <a:r>
              <a:rPr lang="ko-KR" altLang="en-US" dirty="0" err="1" smtClean="0"/>
              <a:t>위치정도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4959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메뉴</a:t>
            </a:r>
            <a:r>
              <a:rPr lang="en-US" altLang="ko-KR" dirty="0" smtClean="0"/>
              <a:t>- </a:t>
            </a:r>
            <a:r>
              <a:rPr lang="ko-KR" altLang="en-US" dirty="0" smtClean="0"/>
              <a:t>퀘스트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6633"/>
            <a:ext cx="5813160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60" y="2122518"/>
            <a:ext cx="5856890" cy="43969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0825" y="1455849"/>
            <a:ext cx="4979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이거는 조금 더 생각해 보려고</a:t>
            </a:r>
            <a:endParaRPr lang="en-US" altLang="ko-KR" dirty="0" smtClean="0"/>
          </a:p>
          <a:p>
            <a:r>
              <a:rPr lang="ko-KR" altLang="en-US" dirty="0" smtClean="0"/>
              <a:t>종류는 나와있는데 거기서 정확히는 판단 못함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17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선수 개인 </a:t>
            </a:r>
            <a:r>
              <a:rPr lang="ko-KR" altLang="en-US" dirty="0" err="1" smtClean="0"/>
              <a:t>능력치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6550"/>
            <a:ext cx="5788581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60114" y="117693"/>
            <a:ext cx="7247497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선수 이름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kda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선수 </a:t>
            </a:r>
            <a:r>
              <a:rPr lang="ko-KR" altLang="en-US" dirty="0" err="1" smtClean="0"/>
              <a:t>솔랭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팀랭</a:t>
            </a:r>
            <a:r>
              <a:rPr lang="ko-KR" altLang="en-US" dirty="0" smtClean="0"/>
              <a:t> 위치</a:t>
            </a:r>
            <a:endParaRPr lang="en-US" altLang="ko-KR" dirty="0" smtClean="0"/>
          </a:p>
          <a:p>
            <a:r>
              <a:rPr lang="ko-KR" altLang="en-US" dirty="0" smtClean="0"/>
              <a:t>코치의 선수 평가</a:t>
            </a:r>
            <a:endParaRPr lang="en-US" altLang="ko-KR" dirty="0" smtClean="0"/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이 새끼는 싸가지가 없습니다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선수의 </a:t>
            </a:r>
            <a:r>
              <a:rPr lang="ko-KR" altLang="en-US" dirty="0" err="1" smtClean="0"/>
              <a:t>능력치</a:t>
            </a:r>
            <a:endParaRPr lang="en-US" altLang="ko-KR" dirty="0" smtClean="0"/>
          </a:p>
          <a:p>
            <a:r>
              <a:rPr lang="ko-KR" altLang="en-US" dirty="0" smtClean="0"/>
              <a:t>개인기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라인전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센스</a:t>
            </a:r>
            <a:endParaRPr lang="en-US" altLang="ko-KR" dirty="0" smtClean="0"/>
          </a:p>
          <a:p>
            <a:r>
              <a:rPr lang="ko-KR" altLang="en-US" dirty="0" smtClean="0"/>
              <a:t>대담성</a:t>
            </a:r>
            <a:r>
              <a:rPr lang="en-US" altLang="ko-KR" dirty="0" smtClean="0"/>
              <a:t>-</a:t>
            </a:r>
            <a:r>
              <a:rPr lang="ko-KR" altLang="en-US" dirty="0" smtClean="0"/>
              <a:t>도박성 플레이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 아니면 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리더십</a:t>
            </a:r>
            <a:r>
              <a:rPr lang="en-US" altLang="ko-KR" dirty="0" smtClean="0"/>
              <a:t>-</a:t>
            </a:r>
            <a:r>
              <a:rPr lang="ko-KR" altLang="en-US" dirty="0" smtClean="0"/>
              <a:t>팀을 이끌어서 선수 </a:t>
            </a:r>
            <a:r>
              <a:rPr lang="ko-KR" altLang="en-US" dirty="0" err="1" smtClean="0"/>
              <a:t>멘탈</a:t>
            </a:r>
            <a:r>
              <a:rPr lang="ko-KR" altLang="en-US" dirty="0" smtClean="0"/>
              <a:t> 케어</a:t>
            </a:r>
            <a:endParaRPr lang="en-US" altLang="ko-KR" dirty="0" smtClean="0"/>
          </a:p>
          <a:p>
            <a:r>
              <a:rPr lang="ko-KR" altLang="en-US" dirty="0" smtClean="0"/>
              <a:t>수비 위치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불리하다고 생각할 경우 안정적으로 플레이</a:t>
            </a:r>
            <a:endParaRPr lang="en-US" altLang="ko-KR" dirty="0" smtClean="0"/>
          </a:p>
          <a:p>
            <a:r>
              <a:rPr lang="ko-KR" altLang="en-US" dirty="0" smtClean="0"/>
              <a:t>승부욕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불리하면 불리할 수록 선수의 집중력 상승</a:t>
            </a:r>
            <a:endParaRPr lang="en-US" altLang="ko-KR" dirty="0" smtClean="0"/>
          </a:p>
          <a:p>
            <a:r>
              <a:rPr lang="ko-KR" altLang="en-US" dirty="0" smtClean="0"/>
              <a:t>시야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정글러나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라이너가</a:t>
            </a:r>
            <a:r>
              <a:rPr lang="ko-KR" altLang="en-US" dirty="0" smtClean="0"/>
              <a:t> 안보이면 조심하거나 로밍 각을 잘 봄</a:t>
            </a:r>
            <a:endParaRPr lang="en-US" altLang="ko-KR" dirty="0" smtClean="0"/>
          </a:p>
          <a:p>
            <a:r>
              <a:rPr lang="ko-KR" altLang="en-US" dirty="0" smtClean="0"/>
              <a:t>적극성</a:t>
            </a:r>
            <a:r>
              <a:rPr lang="en-US" altLang="ko-KR" dirty="0" smtClean="0"/>
              <a:t>- </a:t>
            </a:r>
            <a:r>
              <a:rPr lang="ko-KR" altLang="en-US" dirty="0" smtClean="0"/>
              <a:t>너무 안정적으로만 하지 않음</a:t>
            </a:r>
            <a:endParaRPr lang="en-US" altLang="ko-KR" dirty="0" smtClean="0"/>
          </a:p>
          <a:p>
            <a:r>
              <a:rPr lang="ko-KR" altLang="en-US" dirty="0" smtClean="0"/>
              <a:t>집중력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이게 낮으면 생각 없이 플레이 함</a:t>
            </a:r>
            <a:endParaRPr lang="en-US" altLang="ko-KR" dirty="0" smtClean="0"/>
          </a:p>
          <a:p>
            <a:r>
              <a:rPr lang="ko-KR" altLang="en-US" dirty="0" smtClean="0"/>
              <a:t>천재성</a:t>
            </a:r>
            <a:r>
              <a:rPr lang="en-US" altLang="ko-KR" dirty="0" smtClean="0"/>
              <a:t>- </a:t>
            </a:r>
            <a:r>
              <a:rPr lang="ko-KR" altLang="en-US" dirty="0" smtClean="0"/>
              <a:t>그냥 잘함</a:t>
            </a:r>
            <a:endParaRPr lang="en-US" altLang="ko-KR" dirty="0" smtClean="0"/>
          </a:p>
          <a:p>
            <a:r>
              <a:rPr lang="ko-KR" altLang="en-US" dirty="0" smtClean="0"/>
              <a:t>침착성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불리할 경우 </a:t>
            </a:r>
            <a:r>
              <a:rPr lang="ko-KR" altLang="en-US" dirty="0" err="1" smtClean="0"/>
              <a:t>멘탈이</a:t>
            </a:r>
            <a:r>
              <a:rPr lang="ko-KR" altLang="en-US" dirty="0" smtClean="0"/>
              <a:t> 좋음</a:t>
            </a:r>
            <a:endParaRPr lang="en-US" altLang="ko-KR" dirty="0" smtClean="0"/>
          </a:p>
          <a:p>
            <a:r>
              <a:rPr lang="ko-KR" altLang="en-US" dirty="0" smtClean="0"/>
              <a:t>팀워크</a:t>
            </a:r>
            <a:r>
              <a:rPr lang="en-US" altLang="ko-KR" dirty="0" smtClean="0"/>
              <a:t>-</a:t>
            </a:r>
            <a:r>
              <a:rPr lang="ko-KR" altLang="en-US" dirty="0" smtClean="0"/>
              <a:t>팀을 믿고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감독을 잘 따름 </a:t>
            </a:r>
            <a:endParaRPr lang="en-US" altLang="ko-KR" dirty="0" smtClean="0"/>
          </a:p>
          <a:p>
            <a:r>
              <a:rPr lang="ko-KR" altLang="en-US" dirty="0" smtClean="0"/>
              <a:t>판단력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오브젝트 판단력 </a:t>
            </a:r>
            <a:endParaRPr lang="en-US" altLang="ko-KR" dirty="0" smtClean="0"/>
          </a:p>
          <a:p>
            <a:r>
              <a:rPr lang="ko-KR" altLang="en-US" dirty="0" smtClean="0"/>
              <a:t>활동량</a:t>
            </a:r>
            <a:r>
              <a:rPr lang="en-US" altLang="ko-KR" dirty="0" smtClean="0"/>
              <a:t>- </a:t>
            </a:r>
            <a:r>
              <a:rPr lang="ko-KR" altLang="en-US" dirty="0" smtClean="0"/>
              <a:t>팀 훈련이나 </a:t>
            </a:r>
            <a:r>
              <a:rPr lang="ko-KR" altLang="en-US" dirty="0" err="1" smtClean="0"/>
              <a:t>솔랭의</a:t>
            </a:r>
            <a:r>
              <a:rPr lang="ko-KR" altLang="en-US" dirty="0" smtClean="0"/>
              <a:t> 소화력이 좋음</a:t>
            </a:r>
            <a:endParaRPr lang="en-US" altLang="ko-KR" dirty="0" smtClean="0"/>
          </a:p>
          <a:p>
            <a:r>
              <a:rPr lang="ko-KR" altLang="en-US" dirty="0" smtClean="0"/>
              <a:t>균형감각</a:t>
            </a:r>
            <a:r>
              <a:rPr lang="en-US" altLang="ko-KR" dirty="0" smtClean="0"/>
              <a:t>- </a:t>
            </a:r>
            <a:r>
              <a:rPr lang="ko-KR" altLang="en-US" dirty="0" smtClean="0"/>
              <a:t>챔피언의 종류에 상관없이 </a:t>
            </a:r>
            <a:r>
              <a:rPr lang="ko-KR" altLang="en-US" dirty="0" err="1" smtClean="0"/>
              <a:t>잘하는거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선수의 선호 특성을 써주기</a:t>
            </a:r>
            <a:endParaRPr lang="en-US" altLang="ko-KR" dirty="0" smtClean="0"/>
          </a:p>
          <a:p>
            <a:r>
              <a:rPr lang="en-US" altLang="ko-KR" dirty="0" smtClean="0"/>
              <a:t>Ex) </a:t>
            </a:r>
            <a:r>
              <a:rPr lang="ko-KR" altLang="en-US" dirty="0" err="1" smtClean="0"/>
              <a:t>라인전을</a:t>
            </a:r>
            <a:r>
              <a:rPr lang="ko-KR" altLang="en-US" dirty="0" smtClean="0"/>
              <a:t> 좋아함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로밍을 좋아함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선수의 부족한 점을 </a:t>
            </a:r>
            <a:r>
              <a:rPr lang="ko-KR" altLang="en-US" dirty="0" err="1" smtClean="0"/>
              <a:t>채워야하는</a:t>
            </a:r>
            <a:r>
              <a:rPr lang="ko-KR" altLang="en-US" dirty="0" smtClean="0"/>
              <a:t> 부분을 </a:t>
            </a:r>
            <a:r>
              <a:rPr lang="ko-KR" altLang="en-US" dirty="0" err="1" smtClean="0"/>
              <a:t>써줌</a:t>
            </a:r>
            <a:endParaRPr lang="en-US" altLang="ko-KR" dirty="0" smtClean="0"/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선수의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능력을 </a:t>
            </a:r>
            <a:r>
              <a:rPr lang="ko-KR" altLang="en-US" dirty="0" err="1" smtClean="0"/>
              <a:t>올려줘야합니다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870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ko-KR" altLang="en-US" dirty="0" smtClean="0"/>
              <a:t>선수 </a:t>
            </a:r>
            <a:r>
              <a:rPr lang="ko-KR" altLang="en-US" dirty="0" err="1" smtClean="0"/>
              <a:t>스텟</a:t>
            </a:r>
            <a:r>
              <a:rPr lang="ko-KR" altLang="en-US" dirty="0" smtClean="0"/>
              <a:t> 및 특성 파악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7000" y="1144589"/>
            <a:ext cx="7264400" cy="200501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선수의 </a:t>
            </a:r>
            <a:r>
              <a:rPr lang="ko-KR" altLang="en-US" sz="1800" dirty="0" err="1" smtClean="0"/>
              <a:t>능력치</a:t>
            </a:r>
            <a:r>
              <a:rPr lang="en-US" altLang="ko-KR" sz="1800" dirty="0"/>
              <a:t>(</a:t>
            </a:r>
            <a:r>
              <a:rPr lang="ko-KR" altLang="en-US" sz="1800" dirty="0" err="1" smtClean="0"/>
              <a:t>라인전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안정성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캐리력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포지션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오브젝트 장악력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ko-KR" altLang="en-US" sz="1800" dirty="0" smtClean="0"/>
              <a:t> 적혀져 있는 세부 </a:t>
            </a:r>
            <a:r>
              <a:rPr lang="ko-KR" altLang="en-US" sz="1800" dirty="0" err="1" smtClean="0"/>
              <a:t>사항중</a:t>
            </a:r>
            <a:r>
              <a:rPr lang="ko-KR" altLang="en-US" sz="1800" dirty="0" smtClean="0"/>
              <a:t> 추가해도 </a:t>
            </a:r>
            <a:r>
              <a:rPr lang="ko-KR" altLang="en-US" sz="1800" dirty="0" err="1" smtClean="0"/>
              <a:t>좋을만한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스텟</a:t>
            </a:r>
            <a:r>
              <a:rPr lang="ko-KR" altLang="en-US" sz="1800" dirty="0" smtClean="0"/>
              <a:t> 적기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챔피언의 숙련도 표현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몇번</a:t>
            </a:r>
            <a:r>
              <a:rPr lang="ko-KR" altLang="en-US" sz="1800" dirty="0" smtClean="0"/>
              <a:t> 사용하고 성적이 어떤지 확인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팀 </a:t>
            </a:r>
            <a:r>
              <a:rPr lang="en-US" altLang="ko-KR" sz="1800" dirty="0" err="1" smtClean="0"/>
              <a:t>kda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골드차이등등 저기 나와 있는 수치도 표현 하면 </a:t>
            </a:r>
            <a:r>
              <a:rPr lang="ko-KR" altLang="en-US" sz="1800" dirty="0" err="1" smtClean="0"/>
              <a:t>괜찮을듯</a:t>
            </a:r>
            <a:endParaRPr lang="ko-KR" altLang="en-US" sz="1800" dirty="0"/>
          </a:p>
        </p:txBody>
      </p:sp>
      <p:pic>
        <p:nvPicPr>
          <p:cNvPr id="4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4077"/>
            <a:ext cx="4572000" cy="2537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7830"/>
            <a:ext cx="5152672" cy="23562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19" y="5314077"/>
            <a:ext cx="4340081" cy="2691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479" y="1578552"/>
            <a:ext cx="4706521" cy="37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8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ko-KR" altLang="en-US" dirty="0" smtClean="0"/>
              <a:t>선수 </a:t>
            </a:r>
            <a:r>
              <a:rPr lang="ko-KR" altLang="en-US" dirty="0" err="1" smtClean="0"/>
              <a:t>스텟</a:t>
            </a:r>
            <a:r>
              <a:rPr lang="ko-KR" altLang="en-US" dirty="0" smtClean="0"/>
              <a:t> 및 특성 파악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7000" y="1144589"/>
            <a:ext cx="7264400" cy="20050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dirty="0" smtClean="0"/>
              <a:t>선수의 </a:t>
            </a:r>
            <a:r>
              <a:rPr lang="ko-KR" altLang="en-US" sz="1800" dirty="0" err="1" smtClean="0"/>
              <a:t>능력치</a:t>
            </a:r>
            <a:r>
              <a:rPr lang="en-US" altLang="ko-KR" sz="1800" dirty="0"/>
              <a:t>(</a:t>
            </a:r>
            <a:r>
              <a:rPr lang="ko-KR" altLang="en-US" sz="1800" dirty="0" err="1" smtClean="0"/>
              <a:t>라인전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안정성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캐리력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포지션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오브젝트 장악력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ko-KR" altLang="en-US" sz="1800" dirty="0" smtClean="0"/>
              <a:t> 적혀져 있는 세부 </a:t>
            </a:r>
            <a:r>
              <a:rPr lang="ko-KR" altLang="en-US" sz="1800" dirty="0" err="1" smtClean="0"/>
              <a:t>사항중</a:t>
            </a:r>
            <a:r>
              <a:rPr lang="ko-KR" altLang="en-US" sz="1800" dirty="0" smtClean="0"/>
              <a:t> 추가해도 </a:t>
            </a:r>
            <a:r>
              <a:rPr lang="ko-KR" altLang="en-US" sz="1800" dirty="0" err="1" smtClean="0"/>
              <a:t>좋을만한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스텟</a:t>
            </a:r>
            <a:r>
              <a:rPr lang="ko-KR" altLang="en-US" sz="1800" dirty="0" smtClean="0"/>
              <a:t> 적기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챔피언의 숙련도 표현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몇번</a:t>
            </a:r>
            <a:r>
              <a:rPr lang="ko-KR" altLang="en-US" sz="1800" dirty="0" smtClean="0"/>
              <a:t> 사용하고 성적이 어떤지 확인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팀 </a:t>
            </a:r>
            <a:r>
              <a:rPr lang="en-US" altLang="ko-KR" sz="1800" dirty="0" err="1" smtClean="0"/>
              <a:t>kda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골드차이등등 저기 나와 있는 수치도 표현 하면 </a:t>
            </a:r>
            <a:r>
              <a:rPr lang="ko-KR" altLang="en-US" sz="1800" dirty="0" err="1" smtClean="0"/>
              <a:t>괜찮을듯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저기 챔피언 풀은 뽑기로 장착 가능</a:t>
            </a:r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177716"/>
            <a:ext cx="4340081" cy="2691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7654" t="29964"/>
          <a:stretch/>
        </p:blipFill>
        <p:spPr>
          <a:xfrm>
            <a:off x="2270697" y="3176075"/>
            <a:ext cx="2463670" cy="2616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41087" r="58209" b="40998"/>
          <a:stretch/>
        </p:blipFill>
        <p:spPr>
          <a:xfrm>
            <a:off x="1324686" y="3507307"/>
            <a:ext cx="684688" cy="66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1" y="3149601"/>
            <a:ext cx="1048028" cy="2669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3931" t="41086" r="3435" b="40309"/>
          <a:stretch/>
        </p:blipFill>
        <p:spPr>
          <a:xfrm>
            <a:off x="1326573" y="4306941"/>
            <a:ext cx="698500" cy="685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82684" r="58777"/>
          <a:stretch/>
        </p:blipFill>
        <p:spPr>
          <a:xfrm>
            <a:off x="1317200" y="5131975"/>
            <a:ext cx="675372" cy="6382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80949" y="31496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챔피언 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2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1875"/>
          </a:xfrm>
        </p:spPr>
        <p:txBody>
          <a:bodyPr/>
          <a:lstStyle/>
          <a:p>
            <a:r>
              <a:rPr lang="ko-KR" altLang="en-US" dirty="0" smtClean="0"/>
              <a:t>선수 포지션 설정 및 특징 파악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6700"/>
            <a:ext cx="5486400" cy="4640263"/>
          </a:xfrm>
        </p:spPr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개 포지션 설정 및 평균 </a:t>
            </a:r>
            <a:r>
              <a:rPr lang="ko-KR" altLang="en-US" dirty="0" err="1" smtClean="0"/>
              <a:t>스텟으로</a:t>
            </a:r>
            <a:r>
              <a:rPr lang="ko-KR" altLang="en-US" dirty="0" smtClean="0"/>
              <a:t> 그 선수의 </a:t>
            </a:r>
            <a:r>
              <a:rPr lang="ko-KR" altLang="en-US" dirty="0" err="1" smtClean="0"/>
              <a:t>능력치가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어느정도인지</a:t>
            </a:r>
            <a:r>
              <a:rPr lang="ko-KR" altLang="en-US" dirty="0" smtClean="0"/>
              <a:t> 대략적인 수치를 표현하여 그 선수가 어떤 선수인지 한눈에 파악 가능하도록 표현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60" y="1690688"/>
            <a:ext cx="5658640" cy="5167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4" y="3683412"/>
            <a:ext cx="6231206" cy="11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9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밴픽</a:t>
            </a:r>
            <a:r>
              <a:rPr lang="ko-KR" altLang="en-US" dirty="0" smtClean="0"/>
              <a:t> 및 챔피언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33500"/>
            <a:ext cx="4790159" cy="484346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그림까지 될지는 모르겠으나 챔피언이나 각각의 </a:t>
            </a:r>
            <a:r>
              <a:rPr lang="ko-KR" altLang="en-US" dirty="0" err="1" smtClean="0"/>
              <a:t>선수이름을</a:t>
            </a:r>
            <a:r>
              <a:rPr lang="ko-KR" altLang="en-US" dirty="0" smtClean="0"/>
              <a:t> 넣고 </a:t>
            </a:r>
            <a:r>
              <a:rPr lang="ko-KR" altLang="en-US" dirty="0" err="1" smtClean="0"/>
              <a:t>어떤식으로</a:t>
            </a:r>
            <a:r>
              <a:rPr lang="ko-KR" altLang="en-US" dirty="0" smtClean="0"/>
              <a:t> 설정했는지 보여주기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그리고 감독 설정으로 게임 들어가기 전에 </a:t>
            </a:r>
            <a:endParaRPr lang="en-US" altLang="ko-KR" dirty="0" smtClean="0"/>
          </a:p>
          <a:p>
            <a:r>
              <a:rPr lang="ko-KR" altLang="en-US" dirty="0" smtClean="0"/>
              <a:t>게임 </a:t>
            </a:r>
            <a:r>
              <a:rPr lang="ko-KR" altLang="en-US" dirty="0" err="1" smtClean="0"/>
              <a:t>운영모드</a:t>
            </a:r>
            <a:r>
              <a:rPr lang="ko-KR" altLang="en-US" dirty="0" smtClean="0"/>
              <a:t> 설정하여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한타지향형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지향형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오브젝트 지향형 등 설정을 하여 게임이 그 방향 위주로 흘러가게 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359" y="2126801"/>
            <a:ext cx="6563641" cy="32198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78500" y="5524500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시작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297982" y="55245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한타</a:t>
            </a:r>
            <a:r>
              <a:rPr lang="ko-KR" altLang="en-US" dirty="0" smtClean="0"/>
              <a:t> 지향형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297982" y="59182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라인전</a:t>
            </a:r>
            <a:r>
              <a:rPr lang="ko-KR" altLang="en-US" dirty="0" smtClean="0"/>
              <a:t> 지향형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97982" y="63500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오브젝트 지향형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297982" y="67945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전략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한라인 올인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7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진행 과정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2900" y="4909002"/>
            <a:ext cx="1371600" cy="8218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2784632"/>
            <a:ext cx="4127500" cy="4073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40" y="2082801"/>
            <a:ext cx="7265260" cy="7018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496" y="2784631"/>
            <a:ext cx="3077004" cy="2124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1396" y="4986790"/>
            <a:ext cx="2937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 로그</a:t>
            </a:r>
            <a:endParaRPr lang="en-US" altLang="ko-KR" dirty="0" smtClean="0"/>
          </a:p>
          <a:p>
            <a:r>
              <a:rPr lang="en-US" altLang="ko-KR" dirty="0" smtClean="0"/>
              <a:t>000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학살중입니다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00 </a:t>
            </a:r>
            <a:r>
              <a:rPr lang="ko-KR" altLang="en-US" dirty="0" smtClean="0"/>
              <a:t>팀이 드래곤 처치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근데 이걸 그거처럼 평범하게 </a:t>
            </a:r>
            <a:r>
              <a:rPr lang="ko-KR" altLang="en-US" dirty="0" err="1" smtClean="0"/>
              <a:t>해야하는건가</a:t>
            </a:r>
            <a:r>
              <a:rPr lang="ko-KR" altLang="en-US" dirty="0" smtClean="0"/>
              <a:t> 싶네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1162" y="1697490"/>
            <a:ext cx="42621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 우리가 명령을 내릴 것인지</a:t>
            </a:r>
            <a:endParaRPr lang="en-US" altLang="ko-KR" dirty="0" smtClean="0"/>
          </a:p>
          <a:p>
            <a:r>
              <a:rPr lang="ko-KR" altLang="en-US" dirty="0" smtClean="0"/>
              <a:t>진짜 스태프가 영향을 </a:t>
            </a:r>
            <a:r>
              <a:rPr lang="ko-KR" altLang="en-US" dirty="0" err="1" smtClean="0"/>
              <a:t>줄수</a:t>
            </a:r>
            <a:r>
              <a:rPr lang="ko-KR" altLang="en-US" dirty="0" smtClean="0"/>
              <a:t> 없으니 알아서 판단해서 하게 그냥 관전만 할 것인지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이걸 보기 싫고 </a:t>
            </a:r>
            <a:r>
              <a:rPr lang="ko-KR" altLang="en-US" dirty="0" err="1" smtClean="0"/>
              <a:t>스킵하고</a:t>
            </a:r>
            <a:r>
              <a:rPr lang="ko-KR" altLang="en-US" dirty="0" smtClean="0"/>
              <a:t> 싶은 사람도 </a:t>
            </a:r>
            <a:r>
              <a:rPr lang="ko-KR" altLang="en-US" dirty="0" err="1" smtClean="0"/>
              <a:t>있을테니</a:t>
            </a:r>
            <a:r>
              <a:rPr lang="ko-KR" altLang="en-US" dirty="0" smtClean="0"/>
              <a:t> 몇 배속 </a:t>
            </a:r>
            <a:r>
              <a:rPr lang="ko-KR" altLang="en-US" dirty="0" err="1" smtClean="0"/>
              <a:t>가능하게나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스킵</a:t>
            </a:r>
            <a:r>
              <a:rPr lang="ko-KR" altLang="en-US" dirty="0" smtClean="0"/>
              <a:t> 모드도 추가하면 괜찮 </a:t>
            </a:r>
            <a:r>
              <a:rPr lang="ko-KR" altLang="en-US" dirty="0" err="1" smtClean="0"/>
              <a:t>을듯</a:t>
            </a:r>
            <a:r>
              <a:rPr lang="ko-KR" altLang="en-US" dirty="0" smtClean="0"/>
              <a:t> 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그리고 롤 </a:t>
            </a:r>
            <a:r>
              <a:rPr lang="ko-KR" altLang="en-US" dirty="0" err="1" smtClean="0"/>
              <a:t>챔스처럼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포탑</a:t>
            </a:r>
            <a:r>
              <a:rPr lang="ko-KR" altLang="en-US" dirty="0" smtClean="0"/>
              <a:t> 골드를 얼마 </a:t>
            </a:r>
            <a:r>
              <a:rPr lang="ko-KR" altLang="en-US" dirty="0" err="1" smtClean="0"/>
              <a:t>먹었다거나</a:t>
            </a:r>
            <a:r>
              <a:rPr lang="ko-KR" altLang="en-US" dirty="0" smtClean="0"/>
              <a:t> 그런 표 수치도 포함하면 좋을까 아니면 그냥 이렇게 일반적으로만 표현해도 상관 없나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256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진행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088540" cy="4351338"/>
          </a:xfrm>
        </p:spPr>
        <p:txBody>
          <a:bodyPr/>
          <a:lstStyle/>
          <a:p>
            <a:r>
              <a:rPr lang="ko-KR" altLang="en-US" dirty="0" err="1" smtClean="0"/>
              <a:t>챔프간</a:t>
            </a:r>
            <a:r>
              <a:rPr lang="ko-KR" altLang="en-US" dirty="0" smtClean="0"/>
              <a:t> 상성과 선수들의 </a:t>
            </a:r>
            <a:r>
              <a:rPr lang="ko-KR" altLang="en-US" dirty="0" err="1" smtClean="0"/>
              <a:t>능력치를</a:t>
            </a:r>
            <a:r>
              <a:rPr lang="ko-KR" altLang="en-US" dirty="0" smtClean="0"/>
              <a:t> 종합하여 게임 진행</a:t>
            </a:r>
            <a:endParaRPr lang="en-US" altLang="ko-KR" dirty="0" smtClean="0"/>
          </a:p>
          <a:p>
            <a:r>
              <a:rPr lang="ko-KR" altLang="en-US" dirty="0" smtClean="0"/>
              <a:t>그것이 절대적인 수치는 아니지만 </a:t>
            </a:r>
            <a:r>
              <a:rPr lang="ko-KR" altLang="en-US" dirty="0" err="1" smtClean="0"/>
              <a:t>피파처럼</a:t>
            </a:r>
            <a:r>
              <a:rPr lang="ko-KR" altLang="en-US" dirty="0" smtClean="0"/>
              <a:t> 선수의 </a:t>
            </a:r>
            <a:r>
              <a:rPr lang="ko-KR" altLang="en-US" dirty="0" err="1" smtClean="0"/>
              <a:t>능력치가</a:t>
            </a:r>
            <a:r>
              <a:rPr lang="ko-KR" altLang="en-US" dirty="0" smtClean="0"/>
              <a:t> 대략 </a:t>
            </a:r>
            <a:r>
              <a:rPr lang="ko-KR" altLang="en-US" dirty="0" err="1" smtClean="0"/>
              <a:t>어느정도이다는</a:t>
            </a:r>
            <a:r>
              <a:rPr lang="ko-KR" altLang="en-US" dirty="0" smtClean="0"/>
              <a:t> 표현해야 눈에 </a:t>
            </a:r>
            <a:r>
              <a:rPr lang="ko-KR" altLang="en-US" dirty="0" err="1" smtClean="0"/>
              <a:t>들어올듯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내용 개체 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4909002"/>
            <a:ext cx="1371600" cy="8218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2784632"/>
            <a:ext cx="4127500" cy="40733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40" y="2082801"/>
            <a:ext cx="7265260" cy="701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496" y="2784631"/>
            <a:ext cx="3077004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2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시즌 종료 후 포스트 시즌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894" y="2689225"/>
            <a:ext cx="5917206" cy="3521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590476"/>
            <a:ext cx="5944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이런식으로</a:t>
            </a:r>
            <a:r>
              <a:rPr lang="ko-KR" altLang="en-US" dirty="0" smtClean="0"/>
              <a:t> 진행이 된 후 우승을 하면 승격이나 트로피 수여같은 것을 표현</a:t>
            </a:r>
            <a:endParaRPr lang="en-US" altLang="ko-KR" dirty="0" smtClean="0"/>
          </a:p>
          <a:p>
            <a:r>
              <a:rPr lang="ko-KR" altLang="en-US" dirty="0" smtClean="0"/>
              <a:t>우승을 실패할 경우 시즌 </a:t>
            </a:r>
            <a:r>
              <a:rPr lang="ko-KR" altLang="en-US" dirty="0" err="1" smtClean="0"/>
              <a:t>몇위</a:t>
            </a:r>
            <a:r>
              <a:rPr lang="ko-KR" altLang="en-US" dirty="0" smtClean="0"/>
              <a:t> 마감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63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963</Words>
  <Application>Microsoft Office PowerPoint</Application>
  <PresentationFormat>와이드스크린</PresentationFormat>
  <Paragraphs>196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가제: LOL Manager</vt:lpstr>
      <vt:lpstr>게임 시작 화면</vt:lpstr>
      <vt:lpstr>선수 스텟 및 특성 파악</vt:lpstr>
      <vt:lpstr>선수 스텟 및 특성 파악</vt:lpstr>
      <vt:lpstr>선수 포지션 설정 및 특징 파악</vt:lpstr>
      <vt:lpstr>밴픽 및 챔피언 확인</vt:lpstr>
      <vt:lpstr>게임 진행 과정</vt:lpstr>
      <vt:lpstr>게임 진행 과정</vt:lpstr>
      <vt:lpstr>시즌 종료 후 포스트 시즌</vt:lpstr>
      <vt:lpstr>챔프 성능 표현</vt:lpstr>
      <vt:lpstr>도감?</vt:lpstr>
      <vt:lpstr>퀘스트</vt:lpstr>
      <vt:lpstr>뽑기</vt:lpstr>
      <vt:lpstr>수익(광고)</vt:lpstr>
      <vt:lpstr>화면 메뉴-선수단</vt:lpstr>
      <vt:lpstr>화면 메뉴-세력 구도</vt:lpstr>
      <vt:lpstr>화면 메뉴-전술</vt:lpstr>
      <vt:lpstr>화면 메뉴-스텝</vt:lpstr>
      <vt:lpstr>화면 메뉴-훈련</vt:lpstr>
      <vt:lpstr>화면 메뉴- 주요 일정</vt:lpstr>
      <vt:lpstr>화면 메뉴- 팀 관리</vt:lpstr>
      <vt:lpstr>화면 메뉴- 퀘스트</vt:lpstr>
      <vt:lpstr>선수 개인 능력치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가제: LOL Manager</dc:title>
  <dc:creator>Shin</dc:creator>
  <cp:lastModifiedBy>Shin</cp:lastModifiedBy>
  <cp:revision>32</cp:revision>
  <dcterms:created xsi:type="dcterms:W3CDTF">2020-09-18T14:01:49Z</dcterms:created>
  <dcterms:modified xsi:type="dcterms:W3CDTF">2020-09-27T03:53:40Z</dcterms:modified>
</cp:coreProperties>
</file>